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4B475-9C8F-4F1C-A440-A2D9B0AA40C1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5902A-F82E-491C-951E-BD7F9AAB2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Documents%20and%20Settings\Pan\Desktop\apollo_long.mpeg" TargetMode="External"/><Relationship Id="rId1" Type="http://schemas.openxmlformats.org/officeDocument/2006/relationships/video" Target="file:///C:\Documents%20and%20Settings\Pan\My%20Documents\Courses\ELEC483\Projects2011\stabilization\MATLAB\stabilized.avi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/>
          <a:lstStyle/>
          <a:p>
            <a:r>
              <a:rPr lang="en-US" sz="3600" b="1" dirty="0" smtClean="0"/>
              <a:t>ELEC 460 Control </a:t>
            </a:r>
            <a:r>
              <a:rPr lang="en-US" sz="3600" b="1" dirty="0" smtClean="0"/>
              <a:t>Theory </a:t>
            </a:r>
            <a:r>
              <a:rPr lang="en-US" sz="3600" b="1" dirty="0" smtClean="0"/>
              <a:t>and Systems II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752600"/>
            <a:ext cx="6400800" cy="38862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Digital Controllers for Analog Systems</a:t>
            </a:r>
          </a:p>
          <a:p>
            <a:pPr marL="793750" indent="-328613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Transfer </a:t>
            </a:r>
            <a:r>
              <a:rPr lang="en-US" dirty="0" smtClean="0">
                <a:solidFill>
                  <a:schemeClr val="tx1"/>
                </a:solidFill>
              </a:rPr>
              <a:t>Function </a:t>
            </a:r>
            <a:r>
              <a:rPr lang="en-US" dirty="0" smtClean="0">
                <a:solidFill>
                  <a:schemeClr val="tx1"/>
                </a:solidFill>
              </a:rPr>
              <a:t>Approach</a:t>
            </a:r>
          </a:p>
          <a:p>
            <a:pPr marL="793750" indent="525463" algn="l"/>
            <a:r>
              <a:rPr lang="en-US" dirty="0" smtClean="0">
                <a:solidFill>
                  <a:schemeClr val="tx1"/>
                </a:solidFill>
              </a:rPr>
              <a:t>Lead, Lag, PID controllers</a:t>
            </a:r>
          </a:p>
          <a:p>
            <a:pPr marL="793750" indent="-328613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State-Space Approach</a:t>
            </a:r>
          </a:p>
          <a:p>
            <a:pPr marL="793750" indent="585788" algn="l"/>
            <a:r>
              <a:rPr lang="en-US" dirty="0" smtClean="0">
                <a:solidFill>
                  <a:schemeClr val="tx1"/>
                </a:solidFill>
              </a:rPr>
              <a:t>State Feedback controllers</a:t>
            </a:r>
          </a:p>
          <a:p>
            <a:pPr marL="793750" indent="-328613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Controller Implementation</a:t>
            </a:r>
          </a:p>
          <a:p>
            <a:pPr marL="793750" indent="-328613" algn="l">
              <a:buFont typeface="Arial" pitchFamily="34" charset="0"/>
              <a:buChar char="•"/>
            </a:pPr>
            <a:endParaRPr lang="en-US" dirty="0" smtClean="0"/>
          </a:p>
          <a:p>
            <a:pPr marL="793750" indent="-328613" algn="l">
              <a:buFont typeface="Arial" pitchFamily="34" charset="0"/>
              <a:buChar char="•"/>
            </a:pPr>
            <a:endParaRPr lang="en-US" dirty="0"/>
          </a:p>
          <a:p>
            <a:pPr marL="793750" indent="-328613"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ELEC 483 Digital Video Processing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indent="-449263"/>
            <a:r>
              <a:rPr lang="en-US" dirty="0" smtClean="0"/>
              <a:t>Multidimensional Data (Space/Time)</a:t>
            </a:r>
          </a:p>
          <a:p>
            <a:pPr marL="914400" indent="-449263"/>
            <a:r>
              <a:rPr lang="en-US" dirty="0" smtClean="0"/>
              <a:t>Video Coding Concepts</a:t>
            </a:r>
          </a:p>
          <a:p>
            <a:pPr marL="914400" indent="344488">
              <a:buNone/>
            </a:pPr>
            <a:r>
              <a:rPr lang="en-US" dirty="0" smtClean="0"/>
              <a:t>Hybrid Coding, Scalable Coding  ……</a:t>
            </a:r>
          </a:p>
          <a:p>
            <a:pPr marL="914400" indent="-449263"/>
            <a:r>
              <a:rPr lang="en-US" dirty="0" smtClean="0"/>
              <a:t>Video Coding Standards</a:t>
            </a:r>
          </a:p>
          <a:p>
            <a:pPr marL="914400" indent="344488">
              <a:buNone/>
            </a:pPr>
            <a:r>
              <a:rPr lang="en-US" dirty="0" smtClean="0"/>
              <a:t>MPEG, H263, H264 ….</a:t>
            </a:r>
          </a:p>
          <a:p>
            <a:pPr marL="914400" indent="-449263"/>
            <a:r>
              <a:rPr lang="en-US" dirty="0" smtClean="0"/>
              <a:t>Video Standard Conversion</a:t>
            </a:r>
          </a:p>
          <a:p>
            <a:pPr marL="914400" indent="344488">
              <a:buNone/>
            </a:pPr>
            <a:r>
              <a:rPr lang="en-US" dirty="0" smtClean="0"/>
              <a:t>NTSC &lt;-&gt; PAL,SECAM; </a:t>
            </a:r>
          </a:p>
          <a:p>
            <a:pPr marL="914400" indent="344488">
              <a:buNone/>
            </a:pPr>
            <a:r>
              <a:rPr lang="en-US" dirty="0" smtClean="0"/>
              <a:t>interlaced &lt;-&gt; progressive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ELEC 483 Project Example </a:t>
            </a:r>
            <a:endParaRPr lang="en-US" sz="3600" b="1" dirty="0"/>
          </a:p>
        </p:txBody>
      </p:sp>
      <p:pic>
        <p:nvPicPr>
          <p:cNvPr id="4" name="stabilized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105400" y="1826670"/>
            <a:ext cx="3839259" cy="3866106"/>
          </a:xfrm>
          <a:prstGeom prst="rect">
            <a:avLst/>
          </a:prstGeom>
        </p:spPr>
      </p:pic>
      <p:pic>
        <p:nvPicPr>
          <p:cNvPr id="7" name="apollo_long.mpe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228600" y="1981200"/>
            <a:ext cx="47752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70</Words>
  <Application>Microsoft Office PowerPoint</Application>
  <PresentationFormat>On-screen Show (4:3)</PresentationFormat>
  <Paragraphs>18</Paragraphs>
  <Slides>3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ELEC 460 Control Theory and Systems II</vt:lpstr>
      <vt:lpstr>ELEC 483 Digital Video Processing</vt:lpstr>
      <vt:lpstr>ELEC 483 Project Example </vt:lpstr>
    </vt:vector>
  </TitlesOfParts>
  <Company>University of Victoria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 460 Control theory and Systems II</dc:title>
  <dc:creator>Pan Agathoklis</dc:creator>
  <cp:lastModifiedBy>Pan Agathoklis</cp:lastModifiedBy>
  <cp:revision>28</cp:revision>
  <dcterms:created xsi:type="dcterms:W3CDTF">2012-11-15T21:07:47Z</dcterms:created>
  <dcterms:modified xsi:type="dcterms:W3CDTF">2012-11-16T01:51:03Z</dcterms:modified>
</cp:coreProperties>
</file>